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8"/>
  </p:notesMasterIdLst>
  <p:sldIdLst>
    <p:sldId id="256" r:id="rId2"/>
    <p:sldId id="257" r:id="rId3"/>
    <p:sldId id="258" r:id="rId4"/>
    <p:sldId id="276" r:id="rId5"/>
    <p:sldId id="259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A8F"/>
    <a:srgbClr val="4F2D7F"/>
    <a:srgbClr val="0D746E"/>
    <a:srgbClr val="9CC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1" autoAdjust="0"/>
    <p:restoredTop sz="62339" autoAdjust="0"/>
  </p:normalViewPr>
  <p:slideViewPr>
    <p:cSldViewPr snapToGrid="0">
      <p:cViewPr varScale="1">
        <p:scale>
          <a:sx n="68" d="100"/>
          <a:sy n="68" d="100"/>
        </p:scale>
        <p:origin x="27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83AD4-E168-4C46-9DF3-FFEF2C4765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29C45-F5C7-4B4D-88B7-488E3B356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9C45-F5C7-4B4D-88B7-488E3B356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1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9C45-F5C7-4B4D-88B7-488E3B3568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9C45-F5C7-4B4D-88B7-488E3B356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7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9C45-F5C7-4B4D-88B7-488E3B3568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going to tear each transaction in half because every transaction has at least two part (what you got and what you gave).</a:t>
            </a:r>
          </a:p>
          <a:p>
            <a:endParaRPr lang="en-US" dirty="0"/>
          </a:p>
          <a:p>
            <a:r>
              <a:rPr lang="en-US" dirty="0"/>
              <a:t>All these transactions are from the point of view of the business, not any of the individual people.</a:t>
            </a:r>
          </a:p>
          <a:p>
            <a:r>
              <a:rPr lang="en-US" dirty="0"/>
              <a:t>So you need to think about what THE BUSINESS GOT and what THE BUSINESS GAVE.</a:t>
            </a:r>
          </a:p>
          <a:p>
            <a:endParaRPr lang="en-US" dirty="0"/>
          </a:p>
          <a:p>
            <a:r>
              <a:rPr lang="en-US" dirty="0"/>
              <a:t>We are going to start with 16 minutes (one minute per transaction) and see how far you get.</a:t>
            </a:r>
          </a:p>
          <a:p>
            <a:endParaRPr lang="en-US" dirty="0"/>
          </a:p>
          <a:p>
            <a:r>
              <a:rPr lang="en-US" dirty="0"/>
              <a:t>We may add more time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9C45-F5C7-4B4D-88B7-488E3B356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enter to start the timer.</a:t>
            </a:r>
          </a:p>
          <a:p>
            <a:endParaRPr lang="en-US" dirty="0"/>
          </a:p>
          <a:p>
            <a:r>
              <a:rPr lang="en-US" dirty="0"/>
              <a:t>If you are using Chromecast, the timer may not work and you may have to keep the </a:t>
            </a:r>
            <a:r>
              <a:rPr lang="en-US"/>
              <a:t>time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9C45-F5C7-4B4D-88B7-488E3B356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2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5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7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6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61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2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6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8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53" y="108250"/>
            <a:ext cx="7055380" cy="768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78" y="1202871"/>
            <a:ext cx="8485183" cy="5546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48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0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7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4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741A1AD-AB08-47FC-9B5F-B6E278BE7CE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365CC560-CC78-445C-9245-542D57748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9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53" y="108250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979" y="1600200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2E594-110A-DAF3-5370-E0CB8CDF2598}"/>
              </a:ext>
            </a:extLst>
          </p:cNvPr>
          <p:cNvSpPr/>
          <p:nvPr userDrawn="1"/>
        </p:nvSpPr>
        <p:spPr>
          <a:xfrm>
            <a:off x="6995361" y="6437962"/>
            <a:ext cx="190500" cy="212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87385-82F3-430D-7AB6-E25F6E0EF29E}"/>
              </a:ext>
            </a:extLst>
          </p:cNvPr>
          <p:cNvSpPr/>
          <p:nvPr userDrawn="1"/>
        </p:nvSpPr>
        <p:spPr>
          <a:xfrm>
            <a:off x="7350067" y="6437962"/>
            <a:ext cx="190500" cy="212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7C1713-5485-5F23-99FC-723D6B88924E}"/>
              </a:ext>
            </a:extLst>
          </p:cNvPr>
          <p:cNvSpPr/>
          <p:nvPr userDrawn="1"/>
        </p:nvSpPr>
        <p:spPr>
          <a:xfrm>
            <a:off x="7704773" y="6437962"/>
            <a:ext cx="190500" cy="212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7EFEC-5736-9D75-77AD-B4CAC381357C}"/>
              </a:ext>
            </a:extLst>
          </p:cNvPr>
          <p:cNvSpPr/>
          <p:nvPr userDrawn="1"/>
        </p:nvSpPr>
        <p:spPr>
          <a:xfrm>
            <a:off x="8059479" y="6437962"/>
            <a:ext cx="190500" cy="212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481E3-4095-CBA3-D044-CC85CFE18620}"/>
              </a:ext>
            </a:extLst>
          </p:cNvPr>
          <p:cNvSpPr/>
          <p:nvPr userDrawn="1"/>
        </p:nvSpPr>
        <p:spPr>
          <a:xfrm>
            <a:off x="8414185" y="6437962"/>
            <a:ext cx="190500" cy="212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F0DE53-238E-DAA1-9F3D-5FBED42D6703}"/>
              </a:ext>
            </a:extLst>
          </p:cNvPr>
          <p:cNvSpPr/>
          <p:nvPr userDrawn="1"/>
        </p:nvSpPr>
        <p:spPr>
          <a:xfrm>
            <a:off x="8768889" y="6437962"/>
            <a:ext cx="190500" cy="2122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6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5A17-166D-4039-8777-E9D02799E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Double Entry Bookkeeping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2BB2F6-6210-573D-D88C-DA65C128C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accounting activity</a:t>
            </a:r>
          </a:p>
        </p:txBody>
      </p:sp>
    </p:spTree>
    <p:extLst>
      <p:ext uri="{BB962C8B-B14F-4D97-AF65-F5344CB8AC3E}">
        <p14:creationId xmlns:p14="http://schemas.microsoft.com/office/powerpoint/2010/main" val="275857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9F72-63F2-44FB-B94F-0038217E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E64F3-6B15-4DDD-8809-1BCC65914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3 people</a:t>
            </a:r>
          </a:p>
          <a:p>
            <a:r>
              <a:rPr lang="en-US" dirty="0"/>
              <a:t>Need a kit</a:t>
            </a:r>
            <a:br>
              <a:rPr lang="en-US" dirty="0"/>
            </a:br>
            <a:r>
              <a:rPr lang="en-US" dirty="0"/>
              <a:t>(don’t open it yet) </a:t>
            </a:r>
          </a:p>
        </p:txBody>
      </p:sp>
    </p:spTree>
    <p:extLst>
      <p:ext uri="{BB962C8B-B14F-4D97-AF65-F5344CB8AC3E}">
        <p14:creationId xmlns:p14="http://schemas.microsoft.com/office/powerpoint/2010/main" val="324632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7693-CCF7-4827-B4DE-81BAD5F1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 a Treasurer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B801-FD1C-4136-95D4-B2B62A55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treasurer will keep track of cash.</a:t>
            </a:r>
            <a:br>
              <a:rPr lang="en-US" dirty="0"/>
            </a:br>
            <a:endParaRPr lang="en-US" dirty="0"/>
          </a:p>
          <a:p>
            <a:r>
              <a:rPr lang="en-US" dirty="0"/>
              <a:t>Give the treasurer the following items:</a:t>
            </a:r>
          </a:p>
          <a:p>
            <a:pPr lvl="1"/>
            <a:r>
              <a:rPr lang="en-US" dirty="0"/>
              <a:t>Cash Ledger Card</a:t>
            </a:r>
          </a:p>
          <a:p>
            <a:pPr lvl="1"/>
            <a:r>
              <a:rPr lang="en-US" dirty="0"/>
              <a:t>CASH envelope</a:t>
            </a:r>
          </a:p>
          <a:p>
            <a:pPr lvl="1"/>
            <a:r>
              <a:rPr lang="en-US" dirty="0"/>
              <a:t>Calculator</a:t>
            </a:r>
          </a:p>
          <a:p>
            <a:pPr lvl="1"/>
            <a:r>
              <a:rPr lang="en-US" dirty="0"/>
              <a:t>Pencil</a:t>
            </a:r>
          </a:p>
        </p:txBody>
      </p:sp>
    </p:spTree>
    <p:extLst>
      <p:ext uri="{BB962C8B-B14F-4D97-AF65-F5344CB8AC3E}">
        <p14:creationId xmlns:p14="http://schemas.microsoft.com/office/powerpoint/2010/main" val="99386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7693-CCF7-4827-B4DE-81BAD5F1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B801-FD1C-4136-95D4-B2B62A55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envelopes</a:t>
            </a:r>
          </a:p>
          <a:p>
            <a:r>
              <a:rPr lang="en-US" dirty="0"/>
              <a:t>Stack of Transactions</a:t>
            </a:r>
          </a:p>
          <a:p>
            <a:r>
              <a:rPr lang="en-US" dirty="0"/>
              <a:t>Pencil</a:t>
            </a:r>
          </a:p>
        </p:txBody>
      </p:sp>
    </p:spTree>
    <p:extLst>
      <p:ext uri="{BB962C8B-B14F-4D97-AF65-F5344CB8AC3E}">
        <p14:creationId xmlns:p14="http://schemas.microsoft.com/office/powerpoint/2010/main" val="114024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6093-55AA-4988-B1F1-1F7D8856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97236-B4B0-4E31-9DA0-0EF8F7144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16 Transactions</a:t>
            </a:r>
          </a:p>
          <a:p>
            <a:pPr lvl="1"/>
            <a:r>
              <a:rPr lang="en-US" dirty="0"/>
              <a:t>Read transaction</a:t>
            </a:r>
          </a:p>
          <a:p>
            <a:pPr lvl="1"/>
            <a:r>
              <a:rPr lang="en-US" dirty="0"/>
              <a:t>Tear it in half</a:t>
            </a:r>
          </a:p>
          <a:p>
            <a:pPr lvl="1"/>
            <a:r>
              <a:rPr lang="en-US" dirty="0"/>
              <a:t>Sort halves in 6 envelopes</a:t>
            </a:r>
          </a:p>
          <a:p>
            <a:pPr lvl="2"/>
            <a:r>
              <a:rPr lang="en-US" dirty="0"/>
              <a:t>Remember TREASURER has CASH envelope</a:t>
            </a:r>
          </a:p>
          <a:p>
            <a:pPr lvl="2"/>
            <a:r>
              <a:rPr lang="en-US" dirty="0"/>
              <a:t>Pass HALF with cash to TREASURER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Read the instructions and begin</a:t>
            </a:r>
          </a:p>
          <a:p>
            <a:r>
              <a:rPr lang="en-US" dirty="0"/>
              <a:t>Ask questions if you have them!</a:t>
            </a:r>
          </a:p>
        </p:txBody>
      </p:sp>
    </p:spTree>
    <p:extLst>
      <p:ext uri="{BB962C8B-B14F-4D97-AF65-F5344CB8AC3E}">
        <p14:creationId xmlns:p14="http://schemas.microsoft.com/office/powerpoint/2010/main" val="221007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EE3C-6242-47DA-80E9-2F047800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 Minute Timer</a:t>
            </a:r>
          </a:p>
        </p:txBody>
      </p:sp>
      <p:pic>
        <p:nvPicPr>
          <p:cNvPr id="4" name="16 minute timer">
            <a:hlinkClick r:id="" action="ppaction://media"/>
            <a:extLst>
              <a:ext uri="{FF2B5EF4-FFF2-40B4-BE49-F238E27FC236}">
                <a16:creationId xmlns:a16="http://schemas.microsoft.com/office/drawing/2014/main" id="{8DD5E2A8-C084-497A-9B38-87AEF0363F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537</TotalTime>
  <Words>225</Words>
  <Application>Microsoft Office PowerPoint</Application>
  <PresentationFormat>On-screen Show (4:3)</PresentationFormat>
  <Paragraphs>43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Double Entry Bookkeeping</vt:lpstr>
      <vt:lpstr>Form Groups</vt:lpstr>
      <vt:lpstr>Elect a Treasurer</vt:lpstr>
      <vt:lpstr>Rest of the Team</vt:lpstr>
      <vt:lpstr>Activity</vt:lpstr>
      <vt:lpstr>16 Minute Timer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Activity</dc:title>
  <dc:creator>Stephanie Falba Watson</dc:creator>
  <cp:lastModifiedBy>Stephanie Falba Watson </cp:lastModifiedBy>
  <cp:revision>25</cp:revision>
  <dcterms:created xsi:type="dcterms:W3CDTF">2022-06-06T14:48:23Z</dcterms:created>
  <dcterms:modified xsi:type="dcterms:W3CDTF">2023-09-14T15:50:47Z</dcterms:modified>
</cp:coreProperties>
</file>